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81" d="100"/>
          <a:sy n="81" d="100"/>
        </p:scale>
        <p:origin x="754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2C32048-6677-5D78-7CC9-CFE5D89D35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C8CC6A8-A22B-C928-D861-C795BBFCD9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pt-BR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BD353D93-8FE1-9335-0847-DE3B3064C5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7A66-F741-4378-86BE-71CF2227DDCA}" type="datetimeFigureOut">
              <a:rPr lang="pt-BR" smtClean="0"/>
              <a:t>19/03/2025</a:t>
            </a:fld>
            <a:endParaRPr lang="pt-BR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D7C5A1A6-3137-1D14-6FCE-C9431C256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2EB2DD0F-7F63-0FEC-7433-829C1A355F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1FB35-5720-4B8D-835F-C6E9CFA589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9607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A32EE4A-8753-9DB4-C370-E571836FA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pt-BR"/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AD563FCB-667B-36B8-953A-174069609D7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pt-BR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982B118B-4D4D-83EF-C8CE-F7B901BE5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7A66-F741-4378-86BE-71CF2227DDCA}" type="datetimeFigureOut">
              <a:rPr lang="pt-BR" smtClean="0"/>
              <a:t>19/03/2025</a:t>
            </a:fld>
            <a:endParaRPr lang="pt-BR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42AAA8B0-A09F-1B85-E289-640386E282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DF27FBE8-9F3D-FD7E-805F-8A7465FB5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1FB35-5720-4B8D-835F-C6E9CFA589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31689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181565A8-BDE7-7671-91A6-2397785F1C6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pt-BR"/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C31A7225-5348-C0E3-25B9-AE8F3112D2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pt-BR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D1473292-785B-D1C9-3DE5-F5725911F5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7A66-F741-4378-86BE-71CF2227DDCA}" type="datetimeFigureOut">
              <a:rPr lang="pt-BR" smtClean="0"/>
              <a:t>19/03/2025</a:t>
            </a:fld>
            <a:endParaRPr lang="pt-BR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2BECA54E-F5F5-8493-783A-CDDBD8A9B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066A831E-E91B-2204-4FF1-2D7BB4122C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1FB35-5720-4B8D-835F-C6E9CFA589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3541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855D86-AEB0-49E8-DEA9-D12004D4D0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pt-BR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95E43F2-9E57-1A78-0EC8-FFC56717C3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pt-BR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E2BD5EA1-5E62-233D-158B-D23CEC16E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7A66-F741-4378-86BE-71CF2227DDCA}" type="datetimeFigureOut">
              <a:rPr lang="pt-BR" smtClean="0"/>
              <a:t>19/03/2025</a:t>
            </a:fld>
            <a:endParaRPr lang="pt-BR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E3E4ED9E-4863-94DA-AA6B-7DF760553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EC2B8EA-44F5-192F-3326-D20EEE8D1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1FB35-5720-4B8D-835F-C6E9CFA589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094711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E7AB65-F81B-8FBF-92B9-896B6AB291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pt-BR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B889AE49-8567-4DF9-0A1D-F6864DEFC2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D733D093-EDCB-550C-595A-E26CA55CE3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7A66-F741-4378-86BE-71CF2227DDCA}" type="datetimeFigureOut">
              <a:rPr lang="pt-BR" smtClean="0"/>
              <a:t>19/03/2025</a:t>
            </a:fld>
            <a:endParaRPr lang="pt-BR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19C3AA0D-1771-2036-27CD-CE9A625A0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D8626472-118B-55DB-CF84-CC00A8057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1FB35-5720-4B8D-835F-C6E9CFA589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74583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B36307-CCCF-7B0D-D72A-05EE51F82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pt-BR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EFE14A8-7D73-BA2C-5034-5DE2F8F915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pt-BR"/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24EA723F-CAEC-E5FD-EA92-2751FCF87D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pt-BR"/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D8371895-2E87-0284-06A4-17628D0FD2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7A66-F741-4378-86BE-71CF2227DDCA}" type="datetimeFigureOut">
              <a:rPr lang="pt-BR" smtClean="0"/>
              <a:t>19/03/2025</a:t>
            </a:fld>
            <a:endParaRPr lang="pt-BR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0C9A5178-47E1-4CAD-E98E-D26375423C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B19848F7-2251-A4C4-8EA4-15FBE88A9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1FB35-5720-4B8D-835F-C6E9CFA589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18926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0EA7F98-4203-574C-F98C-652D37756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pt-BR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7819B451-5822-7BDE-ABD2-48B21944CF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2C82D4B8-2E7A-2335-F10B-E50229EE1E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pt-BR"/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6E16913A-4AE8-5D5E-8205-EF849A047E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164FA27F-E370-403E-0040-980B23157A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pt-BR"/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751793EB-8BB4-505A-39CF-E66C9E304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7A66-F741-4378-86BE-71CF2227DDCA}" type="datetimeFigureOut">
              <a:rPr lang="pt-BR" smtClean="0"/>
              <a:t>19/03/2025</a:t>
            </a:fld>
            <a:endParaRPr lang="pt-BR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6AE37858-3CBB-B52B-0FB1-C34EDBC5B0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69EF59CB-5272-3D1A-4308-945EE0A53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1FB35-5720-4B8D-835F-C6E9CFA589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21060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59520C-3C65-18FC-D402-F9A057675D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pt-BR"/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F077076A-9E7E-F204-DEA2-3AC25AB21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7A66-F741-4378-86BE-71CF2227DDCA}" type="datetimeFigureOut">
              <a:rPr lang="pt-BR" smtClean="0"/>
              <a:t>19/03/2025</a:t>
            </a:fld>
            <a:endParaRPr lang="pt-BR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9B9FE167-EF67-EFC4-D1E4-2A84C619E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CB978843-DCE9-5A4B-2B79-548C8FCB3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1FB35-5720-4B8D-835F-C6E9CFA589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72557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7149249F-F7B4-3425-6534-00EB49F61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7A66-F741-4378-86BE-71CF2227DDCA}" type="datetimeFigureOut">
              <a:rPr lang="pt-BR" smtClean="0"/>
              <a:t>19/03/2025</a:t>
            </a:fld>
            <a:endParaRPr lang="pt-BR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D7413AE7-7CAA-91A3-D1D3-CAC1663D5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94E43043-9DE5-9FE0-D315-5F55C6A784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1FB35-5720-4B8D-835F-C6E9CFA589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22461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7423F7-A52A-1732-AE4A-86F3362FA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pt-BR"/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004F907-422F-6244-BC96-46C7326E28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pt-BR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2CAD3DA7-85F7-D01B-3437-678A5CC59C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13A0A381-3378-E809-DF34-D7BA91349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7A66-F741-4378-86BE-71CF2227DDCA}" type="datetimeFigureOut">
              <a:rPr lang="pt-BR" smtClean="0"/>
              <a:t>19/03/2025</a:t>
            </a:fld>
            <a:endParaRPr lang="pt-BR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2851E81A-D6EC-A11A-41F7-423A3CFF37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7F3264C5-5A01-3D23-92B9-5FCF7A39E6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1FB35-5720-4B8D-835F-C6E9CFA589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10481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7F4D47-0CA5-B051-DD46-C5E7FB69C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pt-BR"/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8ADEDCC0-2D82-59BF-70A3-112F51BEE7A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F64D0807-19DD-266B-6459-9BD8A158E3B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040C8D02-EBEA-D76C-EA98-EB23E535A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D37A66-F741-4378-86BE-71CF2227DDCA}" type="datetimeFigureOut">
              <a:rPr lang="pt-BR" smtClean="0"/>
              <a:t>19/03/2025</a:t>
            </a:fld>
            <a:endParaRPr lang="pt-BR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3067877-43CF-611F-AE14-AAAF04F87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A7B81E33-BC92-6E0B-B69C-190A5807F4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01FB35-5720-4B8D-835F-C6E9CFA589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8927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B8D0D3B0-5C29-C430-4452-B39AD6D73F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pt-BR"/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36248ACC-97C3-3B0A-3F10-7A1E544151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pt-BR"/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0B214765-49DF-906E-D61D-9BCF2D47ED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D37A66-F741-4378-86BE-71CF2227DDCA}" type="datetimeFigureOut">
              <a:rPr lang="pt-BR" smtClean="0"/>
              <a:t>19/03/2025</a:t>
            </a:fld>
            <a:endParaRPr lang="pt-BR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081D7C8A-4A37-30F6-F2A8-539750B140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89E54939-BF07-3D0C-C4D1-A9B6780BB03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1FB35-5720-4B8D-835F-C6E9CFA5893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6670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3888177-653B-B7E6-9F3F-313CB8B31B3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07F66CF-CB93-CEF6-FE71-5BF73EA38F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65D49784-142E-C400-1475-215FE8B075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4976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7A1DD9-D887-AB14-D1E5-A9F02DCCF3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1" name="Marcador de Posição de Conteúdo 10">
            <a:extLst>
              <a:ext uri="{FF2B5EF4-FFF2-40B4-BE49-F238E27FC236}">
                <a16:creationId xmlns:a16="http://schemas.microsoft.com/office/drawing/2014/main" id="{427A18F9-4D22-8D99-1CD9-0160CEA3F6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18042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320BB0-3CD5-6A2C-FFB3-5BD47775DA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1ACB3619-68F5-E8D4-46C2-8918EB28CF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5620002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DC3642-24DF-CBAC-6CFB-CDF3C5D8D4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5E6BDFFC-1C32-F730-58D2-AA8EFCE619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374402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94EA82D-9CA5-3B11-B9CC-81B4C36EE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9113A46F-5ADD-094A-C63F-92639F0D857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446581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5055FA-88DF-BCA1-77C9-82047609D2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C894BD4E-8ED4-34F8-378C-57884AA80A3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050860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4429B2-CA1D-2B46-A4EB-A3384D79D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730EB143-C896-0E64-6D50-07E6514C943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6928835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40D9917-2F67-6823-175D-30BBC108F1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5" name="Marcador de Posição de Conteúdo 4">
            <a:extLst>
              <a:ext uri="{FF2B5EF4-FFF2-40B4-BE49-F238E27FC236}">
                <a16:creationId xmlns:a16="http://schemas.microsoft.com/office/drawing/2014/main" id="{1E8EAE1B-6369-0A99-E9F8-26DFF9625C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48193963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Ecrã Panorâmico</PresentationFormat>
  <Paragraphs>0</Paragraphs>
  <Slides>8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CAIO CESAR PONTES ARRUDA - 41810245800</dc:creator>
  <cp:lastModifiedBy>CAIO CESAR PONTES ARRUDA - 41810245800</cp:lastModifiedBy>
  <cp:revision>1</cp:revision>
  <dcterms:created xsi:type="dcterms:W3CDTF">2025-03-19T23:10:58Z</dcterms:created>
  <dcterms:modified xsi:type="dcterms:W3CDTF">2025-03-19T23:11:10Z</dcterms:modified>
</cp:coreProperties>
</file>

<file path=docProps/thumbnail.jpeg>
</file>